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17" r:id="rId5"/>
    <p:sldId id="2522" r:id="rId6"/>
    <p:sldId id="2523" r:id="rId7"/>
    <p:sldId id="2516" r:id="rId8"/>
    <p:sldId id="25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5050"/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712" autoAdjust="0"/>
  </p:normalViewPr>
  <p:slideViewPr>
    <p:cSldViewPr snapToGrid="0">
      <p:cViewPr varScale="1">
        <p:scale>
          <a:sx n="110" d="100"/>
          <a:sy n="110" d="100"/>
        </p:scale>
        <p:origin x="534" y="108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10/28/2020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accent2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accent2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accent2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accent2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43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er Slid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accent2">
              <a:alpha val="80000"/>
            </a:schemeClr>
          </a:solidFill>
        </p:spPr>
        <p:txBody>
          <a:bodyPr lIns="252000" tIns="180000" rIns="180000" bIns="1800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accent2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BBC0CAF5-0DE6-4BEA-824E-124A54A76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ED008080-B2F5-441A-8B15-30AE86BBF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Thank You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/>
          </a:solidFill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0"/>
            <a:ext cx="432000" cy="497347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-1" y="6803351"/>
            <a:ext cx="11658599" cy="653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 flipH="1">
            <a:off x="11658600" y="6803351"/>
            <a:ext cx="1014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286500"/>
            <a:ext cx="12191998" cy="84851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2.jpg">
            <a:extLst>
              <a:ext uri="{FF2B5EF4-FFF2-40B4-BE49-F238E27FC236}">
                <a16:creationId xmlns:a16="http://schemas.microsoft.com/office/drawing/2014/main" id="{6E4B93DC-2D73-433B-941C-8C17BF92F7AC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/>
          <a:stretch>
            <a:fillRect/>
          </a:stretch>
        </p:blipFill>
        <p:spPr>
          <a:xfrm>
            <a:off x="0" y="6400957"/>
            <a:ext cx="1584325" cy="3727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8283B7-6BAB-4EA6-BC0E-DE69BFB8BA7D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>
            <a:off x="10766943" y="6371345"/>
            <a:ext cx="993055" cy="49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3" r:id="rId18"/>
    <p:sldLayoutId id="2147483674" r:id="rId19"/>
    <p:sldLayoutId id="2147483654" r:id="rId20"/>
    <p:sldLayoutId id="2147483655" r:id="rId21"/>
    <p:sldLayoutId id="2147483675" r:id="rId22"/>
    <p:sldLayoutId id="2147483672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F2941D-7B46-4347-90B5-1952CBE82A9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F524A1-0D70-4B4F-80D0-48CA8C9AE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Completing the matrix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570ADB-0A9D-4D6B-8260-F141EAE84B0B}"/>
              </a:ext>
            </a:extLst>
          </p:cNvPr>
          <p:cNvSpPr txBox="1"/>
          <p:nvPr/>
        </p:nvSpPr>
        <p:spPr>
          <a:xfrm>
            <a:off x="536894" y="1300294"/>
            <a:ext cx="105533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don’t already have a things to do list, write one out. Include on it, things that you know you need to do, such as having that discussion with one of your team or planning a revised team strategy, but don’t feel you have the time to do;</a:t>
            </a:r>
          </a:p>
          <a:p>
            <a:endParaRPr lang="en-US" dirty="0"/>
          </a:p>
          <a:p>
            <a:r>
              <a:rPr lang="en-US" dirty="0"/>
              <a:t>Then for each item review:-</a:t>
            </a:r>
          </a:p>
          <a:p>
            <a:endParaRPr lang="en-US" dirty="0"/>
          </a:p>
          <a:p>
            <a:r>
              <a:rPr lang="en-US" b="1" dirty="0"/>
              <a:t>Is it urgent? </a:t>
            </a:r>
            <a:r>
              <a:rPr lang="en-US" dirty="0"/>
              <a:t>– does it demand immediate attention / timescale?  They are often the ones we concentrate on and they demand attention because the consequences of not dealing with them are immediate. </a:t>
            </a:r>
          </a:p>
          <a:p>
            <a:endParaRPr lang="en-US" dirty="0"/>
          </a:p>
          <a:p>
            <a:r>
              <a:rPr lang="en-US" b="1" dirty="0"/>
              <a:t>Is it important? – </a:t>
            </a:r>
            <a:r>
              <a:rPr lang="en-US" dirty="0"/>
              <a:t>does it have an outcome that leads to you achieving your goals, whether these are professional or personal.</a:t>
            </a:r>
          </a:p>
          <a:p>
            <a:endParaRPr lang="en-US" dirty="0"/>
          </a:p>
          <a:p>
            <a:r>
              <a:rPr lang="en-US" dirty="0"/>
              <a:t>Plot them into the matrix and  reflect on what your follow up actions need to be. </a:t>
            </a:r>
          </a:p>
          <a:p>
            <a:endParaRPr lang="en-US" dirty="0"/>
          </a:p>
          <a:p>
            <a:r>
              <a:rPr lang="en-US" dirty="0"/>
              <a:t>Complete this task overnight and be ready to share your reflections tomorrow.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09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9E425D-0D05-430C-8836-40F4A4C660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D6028B-1B44-426C-8C04-59BB47AB3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Eisenhower Matrix</a:t>
            </a:r>
            <a:endParaRPr lang="en-GB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D62BBFEC-2C06-4800-AE79-59F9C8A6D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192032"/>
              </p:ext>
            </p:extLst>
          </p:nvPr>
        </p:nvGraphicFramePr>
        <p:xfrm>
          <a:off x="2032000" y="1332063"/>
          <a:ext cx="8128000" cy="433050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6220859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961568943"/>
                    </a:ext>
                  </a:extLst>
                </a:gridCol>
              </a:tblGrid>
              <a:tr h="2165253">
                <a:tc>
                  <a:txBody>
                    <a:bodyPr/>
                    <a:lstStyle/>
                    <a:p>
                      <a:pPr algn="ctr"/>
                      <a:endParaRPr lang="en-GB" b="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none" dirty="0"/>
                    </a:p>
                    <a:p>
                      <a:pPr algn="ctr"/>
                      <a:endParaRPr lang="en-GB" u="none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634490"/>
                  </a:ext>
                </a:extLst>
              </a:tr>
              <a:tr h="216525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520384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30DA68E-3185-42D0-A568-49B7492FD173}"/>
              </a:ext>
            </a:extLst>
          </p:cNvPr>
          <p:cNvSpPr txBox="1"/>
          <p:nvPr/>
        </p:nvSpPr>
        <p:spPr>
          <a:xfrm>
            <a:off x="3330429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Urgent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46693F-5523-461C-9D15-54D34F6A4751}"/>
              </a:ext>
            </a:extLst>
          </p:cNvPr>
          <p:cNvSpPr txBox="1"/>
          <p:nvPr/>
        </p:nvSpPr>
        <p:spPr>
          <a:xfrm>
            <a:off x="7594835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urgent</a:t>
            </a:r>
            <a:endParaRPr lang="en-GB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3944EB-D58C-4BD0-B85B-637F6312F98A}"/>
              </a:ext>
            </a:extLst>
          </p:cNvPr>
          <p:cNvSpPr txBox="1"/>
          <p:nvPr/>
        </p:nvSpPr>
        <p:spPr>
          <a:xfrm>
            <a:off x="782039" y="2226922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Important 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4B4D4B-6979-4B5D-89F2-133BED1168D0}"/>
              </a:ext>
            </a:extLst>
          </p:cNvPr>
          <p:cNvSpPr txBox="1"/>
          <p:nvPr/>
        </p:nvSpPr>
        <p:spPr>
          <a:xfrm>
            <a:off x="782680" y="4261747"/>
            <a:ext cx="126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important </a:t>
            </a:r>
            <a:endParaRPr lang="en-GB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C269B96-9A02-42E0-9B36-9D7B8E03E7CA}"/>
              </a:ext>
            </a:extLst>
          </p:cNvPr>
          <p:cNvCxnSpPr>
            <a:stCxn id="15" idx="3"/>
          </p:cNvCxnSpPr>
          <p:nvPr/>
        </p:nvCxnSpPr>
        <p:spPr>
          <a:xfrm>
            <a:off x="4597167" y="1126674"/>
            <a:ext cx="2848662" cy="1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D794460-DD02-4F9D-B976-9C4A1974E3BE}"/>
              </a:ext>
            </a:extLst>
          </p:cNvPr>
          <p:cNvCxnSpPr>
            <a:stCxn id="19" idx="2"/>
          </p:cNvCxnSpPr>
          <p:nvPr/>
        </p:nvCxnSpPr>
        <p:spPr>
          <a:xfrm>
            <a:off x="1415408" y="2596254"/>
            <a:ext cx="0" cy="1665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B2516EB-68A8-424D-A160-77EAFCF6F924}"/>
              </a:ext>
            </a:extLst>
          </p:cNvPr>
          <p:cNvSpPr txBox="1"/>
          <p:nvPr/>
        </p:nvSpPr>
        <p:spPr>
          <a:xfrm>
            <a:off x="2943293" y="1685710"/>
            <a:ext cx="25277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0" dirty="0"/>
              <a:t>Important Deadlines</a:t>
            </a:r>
          </a:p>
          <a:p>
            <a:pPr algn="ctr"/>
            <a:r>
              <a:rPr lang="en-GB" b="0" dirty="0"/>
              <a:t>Crises</a:t>
            </a:r>
          </a:p>
          <a:p>
            <a:pPr algn="ctr"/>
            <a:r>
              <a:rPr lang="en-GB" b="0" dirty="0"/>
              <a:t>Emergencies</a:t>
            </a:r>
          </a:p>
          <a:p>
            <a:pPr algn="ctr"/>
            <a:r>
              <a:rPr lang="en-GB" b="0" dirty="0"/>
              <a:t>Last minute preparations</a:t>
            </a:r>
          </a:p>
          <a:p>
            <a:pPr algn="ctr"/>
            <a:r>
              <a:rPr lang="en-GB" b="0" dirty="0"/>
              <a:t>Missed work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9C8220-C03C-474B-B40C-CBBB713D0ED0}"/>
              </a:ext>
            </a:extLst>
          </p:cNvPr>
          <p:cNvSpPr txBox="1"/>
          <p:nvPr/>
        </p:nvSpPr>
        <p:spPr>
          <a:xfrm>
            <a:off x="6681950" y="1605099"/>
            <a:ext cx="30925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u="none" dirty="0"/>
              <a:t>Relationship Building</a:t>
            </a:r>
          </a:p>
          <a:p>
            <a:pPr algn="ctr"/>
            <a:r>
              <a:rPr lang="en-US" b="0" u="none" dirty="0"/>
              <a:t>Planning / Developing Strategy</a:t>
            </a:r>
          </a:p>
          <a:p>
            <a:pPr algn="ctr"/>
            <a:r>
              <a:rPr lang="en-US" b="0" u="none" dirty="0"/>
              <a:t>Lessons Learned</a:t>
            </a:r>
          </a:p>
          <a:p>
            <a:pPr algn="ctr"/>
            <a:r>
              <a:rPr lang="en-US" b="0" u="none" dirty="0"/>
              <a:t>Personal &amp; Staff Development</a:t>
            </a:r>
          </a:p>
          <a:p>
            <a:pPr algn="ctr"/>
            <a:r>
              <a:rPr lang="en-US" b="0" u="none" dirty="0"/>
              <a:t>Exercise and Health</a:t>
            </a:r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BB2B0F-37CD-4F05-B99E-F2A1494759E5}"/>
              </a:ext>
            </a:extLst>
          </p:cNvPr>
          <p:cNvSpPr txBox="1"/>
          <p:nvPr/>
        </p:nvSpPr>
        <p:spPr>
          <a:xfrm>
            <a:off x="2456241" y="3846248"/>
            <a:ext cx="33607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Routine reports</a:t>
            </a:r>
          </a:p>
          <a:p>
            <a:pPr algn="ctr"/>
            <a:r>
              <a:rPr lang="en-GB" dirty="0"/>
              <a:t>Routine meetings</a:t>
            </a:r>
          </a:p>
          <a:p>
            <a:pPr algn="ctr"/>
            <a:r>
              <a:rPr lang="en-GB" dirty="0"/>
              <a:t>Many interruptions</a:t>
            </a:r>
          </a:p>
          <a:p>
            <a:pPr algn="ctr"/>
            <a:r>
              <a:rPr lang="en-GB" dirty="0"/>
              <a:t>Other peoples’ priorities / failures</a:t>
            </a:r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874789-BA7C-431E-B770-056FB0DEFEDA}"/>
              </a:ext>
            </a:extLst>
          </p:cNvPr>
          <p:cNvSpPr txBox="1"/>
          <p:nvPr/>
        </p:nvSpPr>
        <p:spPr>
          <a:xfrm>
            <a:off x="7074970" y="3772333"/>
            <a:ext cx="230646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/>
              <a:t>Trivia</a:t>
            </a:r>
          </a:p>
          <a:p>
            <a:pPr algn="ctr"/>
            <a:r>
              <a:rPr lang="en-US" b="0" dirty="0"/>
              <a:t>Extended phone calls</a:t>
            </a:r>
          </a:p>
          <a:p>
            <a:pPr algn="ctr"/>
            <a:r>
              <a:rPr lang="en-US" b="0" dirty="0"/>
              <a:t>Some ‘enjoyable’ work</a:t>
            </a:r>
          </a:p>
          <a:p>
            <a:pPr algn="ctr"/>
            <a:r>
              <a:rPr lang="en-US" b="0" dirty="0"/>
              <a:t>Time Wasters</a:t>
            </a: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A7FE54-F46A-4449-81EE-012850B22642}"/>
              </a:ext>
            </a:extLst>
          </p:cNvPr>
          <p:cNvSpPr txBox="1"/>
          <p:nvPr/>
        </p:nvSpPr>
        <p:spPr>
          <a:xfrm>
            <a:off x="2048777" y="1410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353B26-8946-4A26-B5FD-366E5F3907E6}"/>
              </a:ext>
            </a:extLst>
          </p:cNvPr>
          <p:cNvSpPr txBox="1"/>
          <p:nvPr/>
        </p:nvSpPr>
        <p:spPr>
          <a:xfrm>
            <a:off x="6179790" y="1374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AEEC13-99F4-4B9A-9484-A7117D0A6AFC}"/>
              </a:ext>
            </a:extLst>
          </p:cNvPr>
          <p:cNvSpPr txBox="1"/>
          <p:nvPr/>
        </p:nvSpPr>
        <p:spPr>
          <a:xfrm>
            <a:off x="2032000" y="36102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F74999-1AB1-4B0C-829A-5790EDDB9861}"/>
              </a:ext>
            </a:extLst>
          </p:cNvPr>
          <p:cNvSpPr txBox="1"/>
          <p:nvPr/>
        </p:nvSpPr>
        <p:spPr>
          <a:xfrm>
            <a:off x="6179790" y="3518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7250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9E425D-0D05-430C-8836-40F4A4C660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3</a:t>
            </a:fld>
            <a:endParaRPr lang="en-US" noProof="0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D62BBFEC-2C06-4800-AE79-59F9C8A6D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638301"/>
              </p:ext>
            </p:extLst>
          </p:nvPr>
        </p:nvGraphicFramePr>
        <p:xfrm>
          <a:off x="2032000" y="1332063"/>
          <a:ext cx="8128000" cy="433050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6220859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961568943"/>
                    </a:ext>
                  </a:extLst>
                </a:gridCol>
              </a:tblGrid>
              <a:tr h="216525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 / Reduce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b="0" dirty="0"/>
                        <a:t>Much of this work can be a result of poor planning.</a:t>
                      </a:r>
                    </a:p>
                    <a:p>
                      <a:pPr algn="ctr"/>
                      <a:r>
                        <a:rPr lang="en-US" b="0" dirty="0"/>
                        <a:t>Reduce time spent in this quadrant by focusing on Quadrant 2</a:t>
                      </a:r>
                      <a:endParaRPr lang="en-GB" b="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none" dirty="0"/>
                        <a:t>Work On / Schedule </a:t>
                      </a:r>
                    </a:p>
                    <a:p>
                      <a:pPr algn="ctr"/>
                      <a:endParaRPr lang="en-US" u="none" dirty="0"/>
                    </a:p>
                    <a:p>
                      <a:pPr algn="ctr"/>
                      <a:r>
                        <a:rPr lang="en-US" b="0" u="none" dirty="0"/>
                        <a:t>This is the work that will prevent crises and emergencies. </a:t>
                      </a:r>
                    </a:p>
                    <a:p>
                      <a:pPr algn="ctr"/>
                      <a:r>
                        <a:rPr lang="en-US" b="0" u="none" dirty="0"/>
                        <a:t>Aim to spend most time in this Quadrant.</a:t>
                      </a:r>
                    </a:p>
                    <a:p>
                      <a:pPr algn="ctr"/>
                      <a:endParaRPr lang="en-GB" u="none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634490"/>
                  </a:ext>
                </a:extLst>
              </a:tr>
              <a:tr h="21652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u="none" dirty="0"/>
                        <a:t>Delegate / Use</a:t>
                      </a:r>
                    </a:p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Empower your team to take responsibility for these. Grow their confidence and competence. Mistakes can be allowed.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Declutter / Dismiss</a:t>
                      </a:r>
                    </a:p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Eliminate tasks that do not align with your or your organisations objectives and goals. Learn to say ‘No’ – do not delegate or pass on.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520384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30DA68E-3185-42D0-A568-49B7492FD173}"/>
              </a:ext>
            </a:extLst>
          </p:cNvPr>
          <p:cNvSpPr txBox="1"/>
          <p:nvPr/>
        </p:nvSpPr>
        <p:spPr>
          <a:xfrm>
            <a:off x="3330429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Urgent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46693F-5523-461C-9D15-54D34F6A4751}"/>
              </a:ext>
            </a:extLst>
          </p:cNvPr>
          <p:cNvSpPr txBox="1"/>
          <p:nvPr/>
        </p:nvSpPr>
        <p:spPr>
          <a:xfrm>
            <a:off x="7594835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urgent</a:t>
            </a:r>
            <a:endParaRPr lang="en-GB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3944EB-D58C-4BD0-B85B-637F6312F98A}"/>
              </a:ext>
            </a:extLst>
          </p:cNvPr>
          <p:cNvSpPr txBox="1"/>
          <p:nvPr/>
        </p:nvSpPr>
        <p:spPr>
          <a:xfrm>
            <a:off x="782039" y="2226922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Important 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4B4D4B-6979-4B5D-89F2-133BED1168D0}"/>
              </a:ext>
            </a:extLst>
          </p:cNvPr>
          <p:cNvSpPr txBox="1"/>
          <p:nvPr/>
        </p:nvSpPr>
        <p:spPr>
          <a:xfrm>
            <a:off x="782680" y="4261747"/>
            <a:ext cx="126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important </a:t>
            </a:r>
            <a:endParaRPr lang="en-GB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C269B96-9A02-42E0-9B36-9D7B8E03E7CA}"/>
              </a:ext>
            </a:extLst>
          </p:cNvPr>
          <p:cNvCxnSpPr>
            <a:stCxn id="15" idx="3"/>
          </p:cNvCxnSpPr>
          <p:nvPr/>
        </p:nvCxnSpPr>
        <p:spPr>
          <a:xfrm>
            <a:off x="4597167" y="1126674"/>
            <a:ext cx="2848662" cy="1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D794460-DD02-4F9D-B976-9C4A1974E3BE}"/>
              </a:ext>
            </a:extLst>
          </p:cNvPr>
          <p:cNvCxnSpPr>
            <a:stCxn id="19" idx="2"/>
          </p:cNvCxnSpPr>
          <p:nvPr/>
        </p:nvCxnSpPr>
        <p:spPr>
          <a:xfrm>
            <a:off x="1415408" y="2596254"/>
            <a:ext cx="0" cy="1665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FE9418C-506C-4BFA-B19F-36444173515A}"/>
              </a:ext>
            </a:extLst>
          </p:cNvPr>
          <p:cNvSpPr txBox="1"/>
          <p:nvPr/>
        </p:nvSpPr>
        <p:spPr>
          <a:xfrm>
            <a:off x="2048777" y="1410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C9492A-0E4C-4830-8567-FDB4BBA3AFFE}"/>
              </a:ext>
            </a:extLst>
          </p:cNvPr>
          <p:cNvSpPr txBox="1"/>
          <p:nvPr/>
        </p:nvSpPr>
        <p:spPr>
          <a:xfrm>
            <a:off x="6179790" y="1374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0A4110-07E7-4941-9D3B-576B885B5D61}"/>
              </a:ext>
            </a:extLst>
          </p:cNvPr>
          <p:cNvSpPr txBox="1"/>
          <p:nvPr/>
        </p:nvSpPr>
        <p:spPr>
          <a:xfrm>
            <a:off x="2032000" y="36102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A17282-A877-47D4-9EBF-C09AC5556F9D}"/>
              </a:ext>
            </a:extLst>
          </p:cNvPr>
          <p:cNvSpPr txBox="1"/>
          <p:nvPr/>
        </p:nvSpPr>
        <p:spPr>
          <a:xfrm>
            <a:off x="6179790" y="3518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0DE4DABA-B037-45D7-BFF6-09BAC51CC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</p:spPr>
        <p:txBody>
          <a:bodyPr/>
          <a:lstStyle/>
          <a:p>
            <a:r>
              <a:rPr lang="en-US" dirty="0"/>
              <a:t>Eisenhower Matrix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73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C71D60-096E-44E1-92C0-0B47336C66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26E715-990A-400E-8528-54E425FC9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time-management tips when working with the Eisenhower Matrix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6A3054-5CB1-4442-BE9B-7C0C6E739755}"/>
              </a:ext>
            </a:extLst>
          </p:cNvPr>
          <p:cNvSpPr txBox="1"/>
          <p:nvPr/>
        </p:nvSpPr>
        <p:spPr>
          <a:xfrm>
            <a:off x="637563" y="1427226"/>
            <a:ext cx="933694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Creating a to-do list frees your mind.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Try limiting yourself to no more than eight tasks per quadrant. Before adding another one, complete the most important one first. It is not about collecting but finishing tasks. 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Align with your manager – some tasks you think are important may not be.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Maintain only one list for both business and private tasks.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not get distracted.  Plan the night before, then work on your stuff.  Schedule time for checking emails and catching up. Do not let others define your priorities.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Finally, try not to procrastinate too much. Not even by over-managing your to-do list!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985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9E425D-0D05-430C-8836-40F4A4C660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D6028B-1B44-426C-8C04-59BB47AB3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</a:t>
            </a:r>
            <a:endParaRPr lang="en-GB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D62BBFEC-2C06-4800-AE79-59F9C8A6D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199794"/>
              </p:ext>
            </p:extLst>
          </p:nvPr>
        </p:nvGraphicFramePr>
        <p:xfrm>
          <a:off x="2032000" y="1332063"/>
          <a:ext cx="8128000" cy="433050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6220859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961568943"/>
                    </a:ext>
                  </a:extLst>
                </a:gridCol>
              </a:tblGrid>
              <a:tr h="2165253">
                <a:tc>
                  <a:txBody>
                    <a:bodyPr/>
                    <a:lstStyle/>
                    <a:p>
                      <a:pPr algn="ctr"/>
                      <a:endParaRPr lang="en-GB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u="non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634490"/>
                  </a:ext>
                </a:extLst>
              </a:tr>
              <a:tr h="21652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520384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30DA68E-3185-42D0-A568-49B7492FD173}"/>
              </a:ext>
            </a:extLst>
          </p:cNvPr>
          <p:cNvSpPr txBox="1"/>
          <p:nvPr/>
        </p:nvSpPr>
        <p:spPr>
          <a:xfrm>
            <a:off x="3330429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Urgent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46693F-5523-461C-9D15-54D34F6A4751}"/>
              </a:ext>
            </a:extLst>
          </p:cNvPr>
          <p:cNvSpPr txBox="1"/>
          <p:nvPr/>
        </p:nvSpPr>
        <p:spPr>
          <a:xfrm>
            <a:off x="7594835" y="942008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urgent</a:t>
            </a:r>
            <a:endParaRPr lang="en-GB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3944EB-D58C-4BD0-B85B-637F6312F98A}"/>
              </a:ext>
            </a:extLst>
          </p:cNvPr>
          <p:cNvSpPr txBox="1"/>
          <p:nvPr/>
        </p:nvSpPr>
        <p:spPr>
          <a:xfrm>
            <a:off x="782039" y="2226922"/>
            <a:ext cx="126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Important 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4B4D4B-6979-4B5D-89F2-133BED1168D0}"/>
              </a:ext>
            </a:extLst>
          </p:cNvPr>
          <p:cNvSpPr txBox="1"/>
          <p:nvPr/>
        </p:nvSpPr>
        <p:spPr>
          <a:xfrm>
            <a:off x="782680" y="4261747"/>
            <a:ext cx="126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Not important </a:t>
            </a:r>
            <a:endParaRPr lang="en-GB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C269B96-9A02-42E0-9B36-9D7B8E03E7CA}"/>
              </a:ext>
            </a:extLst>
          </p:cNvPr>
          <p:cNvCxnSpPr>
            <a:stCxn id="15" idx="3"/>
          </p:cNvCxnSpPr>
          <p:nvPr/>
        </p:nvCxnSpPr>
        <p:spPr>
          <a:xfrm>
            <a:off x="4597167" y="1126674"/>
            <a:ext cx="2848662" cy="1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D794460-DD02-4F9D-B976-9C4A1974E3BE}"/>
              </a:ext>
            </a:extLst>
          </p:cNvPr>
          <p:cNvCxnSpPr>
            <a:stCxn id="19" idx="2"/>
          </p:cNvCxnSpPr>
          <p:nvPr/>
        </p:nvCxnSpPr>
        <p:spPr>
          <a:xfrm>
            <a:off x="1415408" y="2596254"/>
            <a:ext cx="0" cy="1665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FE9418C-506C-4BFA-B19F-36444173515A}"/>
              </a:ext>
            </a:extLst>
          </p:cNvPr>
          <p:cNvSpPr txBox="1"/>
          <p:nvPr/>
        </p:nvSpPr>
        <p:spPr>
          <a:xfrm>
            <a:off x="2048777" y="1410161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C9492A-0E4C-4830-8567-FDB4BBA3AFFE}"/>
              </a:ext>
            </a:extLst>
          </p:cNvPr>
          <p:cNvSpPr txBox="1"/>
          <p:nvPr/>
        </p:nvSpPr>
        <p:spPr>
          <a:xfrm>
            <a:off x="6179790" y="1374639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0A4110-07E7-4941-9D3B-576B885B5D61}"/>
              </a:ext>
            </a:extLst>
          </p:cNvPr>
          <p:cNvSpPr txBox="1"/>
          <p:nvPr/>
        </p:nvSpPr>
        <p:spPr>
          <a:xfrm>
            <a:off x="2032000" y="3610236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3.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A17282-A877-47D4-9EBF-C09AC5556F9D}"/>
              </a:ext>
            </a:extLst>
          </p:cNvPr>
          <p:cNvSpPr txBox="1"/>
          <p:nvPr/>
        </p:nvSpPr>
        <p:spPr>
          <a:xfrm>
            <a:off x="6179790" y="3518604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4. </a:t>
            </a:r>
          </a:p>
        </p:txBody>
      </p:sp>
    </p:spTree>
    <p:extLst>
      <p:ext uri="{BB962C8B-B14F-4D97-AF65-F5344CB8AC3E}">
        <p14:creationId xmlns:p14="http://schemas.microsoft.com/office/powerpoint/2010/main" val="2795396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250_Bright business presentation_AAS_v3" id="{57D58BC9-3F05-45D4-81CD-7BA898B4CAAD}" vid="{0F92AA19-00D6-4C71-B13F-219D7994A0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90D0D0-7C1D-47FF-A2F0-9937AA567A3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Bright business presentation</Template>
  <TotalTime>311</TotalTime>
  <Words>478</Words>
  <Application>Microsoft Office PowerPoint</Application>
  <PresentationFormat>Widescreen</PresentationFormat>
  <Paragraphs>88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Completing the matrix</vt:lpstr>
      <vt:lpstr>Eisenhower Matrix</vt:lpstr>
      <vt:lpstr>Eisenhower Matrix</vt:lpstr>
      <vt:lpstr>Six time-management tips when working with the Eisenhower Matrix</vt:lpstr>
      <vt:lpstr>Time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Development programme</dc:title>
  <dc:creator>Kim Foster</dc:creator>
  <cp:lastModifiedBy>John Fairbrass</cp:lastModifiedBy>
  <cp:revision>92</cp:revision>
  <dcterms:created xsi:type="dcterms:W3CDTF">2020-07-30T14:26:06Z</dcterms:created>
  <dcterms:modified xsi:type="dcterms:W3CDTF">2020-10-28T11:40:36Z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